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71" r:id="rId4"/>
    <p:sldId id="257" r:id="rId5"/>
    <p:sldId id="258" r:id="rId6"/>
    <p:sldId id="259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sv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9C9EA56-DF63-4893-92B9-F1973DD16B64}"/>
              </a:ext>
            </a:extLst>
          </p:cNvPr>
          <p:cNvSpPr txBox="1"/>
          <p:nvPr/>
        </p:nvSpPr>
        <p:spPr>
          <a:xfrm>
            <a:off x="-288528" y="16395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/>
              <a:t>팀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9D219-8313-4D5A-97CF-1610FB29F96A}"/>
              </a:ext>
            </a:extLst>
          </p:cNvPr>
          <p:cNvSpPr txBox="1"/>
          <p:nvPr/>
        </p:nvSpPr>
        <p:spPr>
          <a:xfrm>
            <a:off x="5105160" y="1264549"/>
            <a:ext cx="1306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  <a:cs typeface="조선일보명조" panose="02030304000000000000" pitchFamily="18" charset="-127"/>
              </a:rPr>
              <a:t>ASV</a:t>
            </a:r>
            <a:endParaRPr lang="ko-KR" altLang="en-US" sz="4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CC76B8-DDCC-441D-9950-B29A69B55059}"/>
              </a:ext>
            </a:extLst>
          </p:cNvPr>
          <p:cNvSpPr/>
          <p:nvPr/>
        </p:nvSpPr>
        <p:spPr>
          <a:xfrm>
            <a:off x="1906206" y="4567428"/>
            <a:ext cx="1988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itka Text" panose="02000505000000020004" pitchFamily="2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Artificial intelligence</a:t>
            </a:r>
            <a:endParaRPr lang="ko-KR" altLang="en-US" sz="2400" dirty="0">
              <a:latin typeface="Sitka Text" panose="02000505000000020004" pitchFamily="2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3C4571-926A-4F17-929D-51B8A9EF1E39}"/>
              </a:ext>
            </a:extLst>
          </p:cNvPr>
          <p:cNvSpPr/>
          <p:nvPr/>
        </p:nvSpPr>
        <p:spPr>
          <a:xfrm>
            <a:off x="5181507" y="4729159"/>
            <a:ext cx="1372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itka Text" panose="02000505000000020004" pitchFamily="2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Security</a:t>
            </a:r>
            <a:endParaRPr lang="ko-KR" altLang="en-US" sz="2400" dirty="0">
              <a:latin typeface="Sitka Text" panose="02000505000000020004" pitchFamily="2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0A8F22-ED99-4474-B1AF-0B64700CF0BC}"/>
              </a:ext>
            </a:extLst>
          </p:cNvPr>
          <p:cNvSpPr/>
          <p:nvPr/>
        </p:nvSpPr>
        <p:spPr>
          <a:xfrm>
            <a:off x="7732408" y="4752095"/>
            <a:ext cx="2287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itka Text" panose="02000505000000020004" pitchFamily="2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Virtual Reality</a:t>
            </a:r>
            <a:endParaRPr lang="ko-KR" altLang="en-US" sz="2400" dirty="0">
              <a:latin typeface="Sitka Text" panose="02000505000000020004" pitchFamily="2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B8B37F8-28F2-4183-A6A0-636CC24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44" y="2760764"/>
            <a:ext cx="1703644" cy="170364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595D58D-B368-4D6A-9A1E-EB7239377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95" y="2814428"/>
            <a:ext cx="1783672" cy="161043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8A9686-1A5C-4965-8293-A285A4EF3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74" y="2853420"/>
            <a:ext cx="1517672" cy="15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5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9013ED5A-E76C-405F-B058-0136AAC158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009" y="1328988"/>
            <a:ext cx="1269448" cy="126944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28A3E79-098A-4227-AD87-BA613F2A6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548" y="3545875"/>
            <a:ext cx="1105970" cy="110597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29D41D07-DC85-4FDE-9BEC-E67F1D09D4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2601" y="2343343"/>
            <a:ext cx="1548881" cy="15488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B5DF91A-5C81-4C8A-955A-53FC7FFCD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9679" y="1093784"/>
            <a:ext cx="1249559" cy="124955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0685A1C8-9B4F-44AC-A0B4-5B09583384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9790" y="3559512"/>
            <a:ext cx="1269448" cy="126944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D53CF2-545C-4537-A369-424CF994C56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76518" y="3209472"/>
            <a:ext cx="1838450" cy="8893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7BE4F96-975A-44B0-8690-E44D37F38D0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215457" y="1963712"/>
            <a:ext cx="1733931" cy="947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0A5EC9-F1D2-4216-B498-AB8FECD7A474}"/>
              </a:ext>
            </a:extLst>
          </p:cNvPr>
          <p:cNvCxnSpPr>
            <a:cxnSpLocks/>
          </p:cNvCxnSpPr>
          <p:nvPr/>
        </p:nvCxnSpPr>
        <p:spPr>
          <a:xfrm flipH="1" flipV="1">
            <a:off x="6764695" y="3368351"/>
            <a:ext cx="1212978" cy="8258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BF98DA5-8CDA-4697-9D36-952869DDAC71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8845421" y="2806763"/>
            <a:ext cx="9330" cy="6536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EA67FA-5C6C-4610-8F68-E3D18E1A5733}"/>
              </a:ext>
            </a:extLst>
          </p:cNvPr>
          <p:cNvSpPr txBox="1"/>
          <p:nvPr/>
        </p:nvSpPr>
        <p:spPr>
          <a:xfrm>
            <a:off x="2004968" y="2871025"/>
            <a:ext cx="121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웹 사용자</a:t>
            </a:r>
            <a:endParaRPr lang="en-US" altLang="ko-K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33CDF3-2684-403A-AE86-CC7AABBA5942}"/>
              </a:ext>
            </a:extLst>
          </p:cNvPr>
          <p:cNvSpPr txBox="1"/>
          <p:nvPr/>
        </p:nvSpPr>
        <p:spPr>
          <a:xfrm>
            <a:off x="4830676" y="4011909"/>
            <a:ext cx="2051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/>
              <a:t>웹서버 주소 입력</a:t>
            </a:r>
            <a:endParaRPr lang="en-US" altLang="ko-KR"/>
          </a:p>
          <a:p>
            <a:pPr algn="ctr"/>
            <a:r>
              <a:rPr lang="ko-KR" altLang="en-US"/>
              <a:t>웹 리소스 요청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78F352-F912-4A0B-B00A-91E6F5CA8AA0}"/>
              </a:ext>
            </a:extLst>
          </p:cNvPr>
          <p:cNvSpPr txBox="1"/>
          <p:nvPr/>
        </p:nvSpPr>
        <p:spPr>
          <a:xfrm>
            <a:off x="8094305" y="4965428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서버 컴퓨터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09C4B6-8655-4710-A390-514EAB6F3A85}"/>
              </a:ext>
            </a:extLst>
          </p:cNvPr>
          <p:cNvSpPr txBox="1"/>
          <p:nvPr/>
        </p:nvSpPr>
        <p:spPr>
          <a:xfrm>
            <a:off x="8010330" y="2437431"/>
            <a:ext cx="16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데이터베이스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560EBF-88AE-4D86-804C-9F5D5DBB6FC1}"/>
              </a:ext>
            </a:extLst>
          </p:cNvPr>
          <p:cNvSpPr txBox="1"/>
          <p:nvPr/>
        </p:nvSpPr>
        <p:spPr>
          <a:xfrm>
            <a:off x="8854750" y="2974645"/>
            <a:ext cx="74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PHP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0A9870-8B3D-499B-8D22-7111869A765F}"/>
              </a:ext>
            </a:extLst>
          </p:cNvPr>
          <p:cNvSpPr txBox="1"/>
          <p:nvPr/>
        </p:nvSpPr>
        <p:spPr>
          <a:xfrm>
            <a:off x="-288528" y="16395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/>
              <a:t>웹서버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C01A2-E817-474E-8627-6F743E47B77D}"/>
              </a:ext>
            </a:extLst>
          </p:cNvPr>
          <p:cNvSpPr txBox="1"/>
          <p:nvPr/>
        </p:nvSpPr>
        <p:spPr>
          <a:xfrm>
            <a:off x="7958397" y="5258543"/>
            <a:ext cx="184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Apache, PHP</a:t>
            </a:r>
          </a:p>
          <a:p>
            <a:pPr algn="ctr"/>
            <a:r>
              <a:rPr lang="ko-KR" altLang="en-US"/>
              <a:t>환경 구성</a:t>
            </a:r>
          </a:p>
        </p:txBody>
      </p:sp>
    </p:spTree>
    <p:extLst>
      <p:ext uri="{BB962C8B-B14F-4D97-AF65-F5344CB8AC3E}">
        <p14:creationId xmlns:p14="http://schemas.microsoft.com/office/powerpoint/2010/main" val="409019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48198E7-B784-4FE4-BF84-500FF01C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06" y="2890113"/>
            <a:ext cx="1223010" cy="122301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46A9FBE-7EBA-474B-A0F8-3C4A5BF3C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2183" y="2973331"/>
            <a:ext cx="870769" cy="1056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C61D53-A626-48AD-907F-7E32BA6CB672}"/>
              </a:ext>
            </a:extLst>
          </p:cNvPr>
          <p:cNvSpPr txBox="1"/>
          <p:nvPr/>
        </p:nvSpPr>
        <p:spPr>
          <a:xfrm>
            <a:off x="5153075" y="4146636"/>
            <a:ext cx="131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Login.html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0382A-9F2B-4973-B0CB-67D302354581}"/>
              </a:ext>
            </a:extLst>
          </p:cNvPr>
          <p:cNvSpPr txBox="1"/>
          <p:nvPr/>
        </p:nvSpPr>
        <p:spPr>
          <a:xfrm>
            <a:off x="8583230" y="4150446"/>
            <a:ext cx="121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Login.php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CC5FB7-DE53-48B2-85A7-7C562A5CEC10}"/>
              </a:ext>
            </a:extLst>
          </p:cNvPr>
          <p:cNvCxnSpPr>
            <a:cxnSpLocks/>
          </p:cNvCxnSpPr>
          <p:nvPr/>
        </p:nvCxnSpPr>
        <p:spPr>
          <a:xfrm>
            <a:off x="6521075" y="3882090"/>
            <a:ext cx="2015739" cy="20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E6B6FA-E43B-48DF-9D09-467067294A8F}"/>
              </a:ext>
            </a:extLst>
          </p:cNvPr>
          <p:cNvSpPr txBox="1"/>
          <p:nvPr/>
        </p:nvSpPr>
        <p:spPr>
          <a:xfrm>
            <a:off x="5108054" y="4515968"/>
            <a:ext cx="141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입력 양식 유효성 확인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92FB4-8D77-4FD9-97F4-C10A013B55F3}"/>
              </a:ext>
            </a:extLst>
          </p:cNvPr>
          <p:cNvSpPr txBox="1"/>
          <p:nvPr/>
        </p:nvSpPr>
        <p:spPr>
          <a:xfrm>
            <a:off x="6866514" y="3956480"/>
            <a:ext cx="117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로그인 요청</a:t>
            </a: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6867A3A0-CDDC-4C70-AB45-3C7028727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6514" y="1167273"/>
            <a:ext cx="950203" cy="9502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BA374B-4DBF-4AFE-8675-E5694C5D7868}"/>
              </a:ext>
            </a:extLst>
          </p:cNvPr>
          <p:cNvSpPr txBox="1"/>
          <p:nvPr/>
        </p:nvSpPr>
        <p:spPr>
          <a:xfrm>
            <a:off x="6486276" y="2177621"/>
            <a:ext cx="16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데이터베이스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A370F6-BA5B-46D3-817A-7D17AF8199D0}"/>
              </a:ext>
            </a:extLst>
          </p:cNvPr>
          <p:cNvCxnSpPr/>
          <p:nvPr/>
        </p:nvCxnSpPr>
        <p:spPr>
          <a:xfrm flipH="1" flipV="1">
            <a:off x="8057918" y="1870787"/>
            <a:ext cx="1162050" cy="100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9DD0322-0C46-4BB0-8243-70765B00E256}"/>
              </a:ext>
            </a:extLst>
          </p:cNvPr>
          <p:cNvSpPr txBox="1"/>
          <p:nvPr/>
        </p:nvSpPr>
        <p:spPr>
          <a:xfrm>
            <a:off x="8583230" y="1993284"/>
            <a:ext cx="139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계정 정보 요청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147C654-66FA-4854-9876-174B44445CAB}"/>
              </a:ext>
            </a:extLst>
          </p:cNvPr>
          <p:cNvCxnSpPr>
            <a:cxnSpLocks/>
          </p:cNvCxnSpPr>
          <p:nvPr/>
        </p:nvCxnSpPr>
        <p:spPr>
          <a:xfrm>
            <a:off x="7944588" y="2085984"/>
            <a:ext cx="884869" cy="79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C68AA8E-3AB1-4FB7-B914-E941A642FD94}"/>
              </a:ext>
            </a:extLst>
          </p:cNvPr>
          <p:cNvCxnSpPr>
            <a:cxnSpLocks/>
          </p:cNvCxnSpPr>
          <p:nvPr/>
        </p:nvCxnSpPr>
        <p:spPr>
          <a:xfrm flipH="1">
            <a:off x="6521165" y="3520668"/>
            <a:ext cx="1949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DD609B4-09C8-405C-ADCB-EC6E3E556AD3}"/>
              </a:ext>
            </a:extLst>
          </p:cNvPr>
          <p:cNvSpPr txBox="1"/>
          <p:nvPr/>
        </p:nvSpPr>
        <p:spPr>
          <a:xfrm>
            <a:off x="9657884" y="3309266"/>
            <a:ext cx="1560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ID</a:t>
            </a:r>
            <a:r>
              <a:rPr lang="ko-KR" altLang="en-US" sz="1400"/>
              <a:t>와 비밀번호가</a:t>
            </a:r>
            <a:endParaRPr lang="en-US" altLang="ko-KR" sz="1400"/>
          </a:p>
          <a:p>
            <a:pPr algn="ctr"/>
            <a:r>
              <a:rPr lang="ko-KR" altLang="en-US" sz="1400"/>
              <a:t>유효한지 검사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FEB283-08C5-4837-8B9C-10756E206E16}"/>
              </a:ext>
            </a:extLst>
          </p:cNvPr>
          <p:cNvSpPr txBox="1"/>
          <p:nvPr/>
        </p:nvSpPr>
        <p:spPr>
          <a:xfrm>
            <a:off x="6866514" y="2997448"/>
            <a:ext cx="1175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로그인 승인</a:t>
            </a:r>
            <a:endParaRPr lang="en-US" altLang="ko-KR" sz="1400"/>
          </a:p>
          <a:p>
            <a:pPr algn="ctr"/>
            <a:r>
              <a:rPr lang="ko-KR" altLang="en-US" sz="1400"/>
              <a:t>쿠키 생성</a:t>
            </a: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4D9632B5-0AC9-4F21-95FC-5B3AB06A7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3597" y="1240133"/>
            <a:ext cx="870769" cy="105657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F68FD66-3CFF-41CE-AAC5-C1C5CF5E67FB}"/>
              </a:ext>
            </a:extLst>
          </p:cNvPr>
          <p:cNvSpPr txBox="1"/>
          <p:nvPr/>
        </p:nvSpPr>
        <p:spPr>
          <a:xfrm>
            <a:off x="4134795" y="2315284"/>
            <a:ext cx="137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Logout.php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632B92-E6C4-4980-A1CC-5B95A877E583}"/>
              </a:ext>
            </a:extLst>
          </p:cNvPr>
          <p:cNvSpPr txBox="1"/>
          <p:nvPr/>
        </p:nvSpPr>
        <p:spPr>
          <a:xfrm>
            <a:off x="4273597" y="2633476"/>
            <a:ext cx="99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쿠키 제거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8496FF-129E-403E-9CED-D6E6BAE40A1B}"/>
              </a:ext>
            </a:extLst>
          </p:cNvPr>
          <p:cNvSpPr txBox="1"/>
          <p:nvPr/>
        </p:nvSpPr>
        <p:spPr>
          <a:xfrm>
            <a:off x="-288528" y="16395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/>
              <a:t>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4686C0-39D3-4199-BFF5-D75C72103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98" y="942075"/>
            <a:ext cx="2581635" cy="2219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AD0D6-13F8-4AD9-8772-278D82344442}"/>
              </a:ext>
            </a:extLst>
          </p:cNvPr>
          <p:cNvSpPr txBox="1"/>
          <p:nvPr/>
        </p:nvSpPr>
        <p:spPr>
          <a:xfrm>
            <a:off x="1391567" y="3151336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로그인 화면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30A0D09-34F0-43BF-A90C-6FBB5528BB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1" y="3827591"/>
            <a:ext cx="3356088" cy="87333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50FCA2D-70D5-47C9-87F2-9546771AD3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2" y="4798013"/>
            <a:ext cx="3349354" cy="10458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8E028F0-9A60-4D77-8410-4949EBAC241E}"/>
              </a:ext>
            </a:extLst>
          </p:cNvPr>
          <p:cNvSpPr txBox="1"/>
          <p:nvPr/>
        </p:nvSpPr>
        <p:spPr>
          <a:xfrm>
            <a:off x="1503136" y="5875445"/>
            <a:ext cx="1922508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로그인 상태창</a:t>
            </a:r>
          </a:p>
        </p:txBody>
      </p:sp>
    </p:spTree>
    <p:extLst>
      <p:ext uri="{BB962C8B-B14F-4D97-AF65-F5344CB8AC3E}">
        <p14:creationId xmlns:p14="http://schemas.microsoft.com/office/powerpoint/2010/main" val="330375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108FFBF-E780-4DFD-8230-23DB4A941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91" y="2823001"/>
            <a:ext cx="1223010" cy="122301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5E910AAC-79B4-4AFD-B4BC-F8C524700E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8568" y="2906219"/>
            <a:ext cx="870769" cy="1056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9BA4CE-6E22-4CF4-8522-EF212438FCDD}"/>
              </a:ext>
            </a:extLst>
          </p:cNvPr>
          <p:cNvSpPr txBox="1"/>
          <p:nvPr/>
        </p:nvSpPr>
        <p:spPr>
          <a:xfrm>
            <a:off x="4714613" y="4117624"/>
            <a:ext cx="151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Register.html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6E6786-700F-49A7-8483-A8D0B4BA668B}"/>
              </a:ext>
            </a:extLst>
          </p:cNvPr>
          <p:cNvSpPr txBox="1"/>
          <p:nvPr/>
        </p:nvSpPr>
        <p:spPr>
          <a:xfrm>
            <a:off x="8028264" y="4096196"/>
            <a:ext cx="155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Register.php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EDE522-CA02-4EEB-8ECD-C160B51E0FFE}"/>
              </a:ext>
            </a:extLst>
          </p:cNvPr>
          <p:cNvCxnSpPr>
            <a:cxnSpLocks/>
          </p:cNvCxnSpPr>
          <p:nvPr/>
        </p:nvCxnSpPr>
        <p:spPr>
          <a:xfrm>
            <a:off x="6227460" y="3814978"/>
            <a:ext cx="2015739" cy="20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8C9724-6F47-49ED-A161-E68F2CE5D51A}"/>
              </a:ext>
            </a:extLst>
          </p:cNvPr>
          <p:cNvSpPr txBox="1"/>
          <p:nvPr/>
        </p:nvSpPr>
        <p:spPr>
          <a:xfrm>
            <a:off x="6504656" y="3889368"/>
            <a:ext cx="135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회원가입 요청</a:t>
            </a: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03541646-B0E9-40F1-8EF2-D79A0C805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2899" y="1100161"/>
            <a:ext cx="950203" cy="9502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C3C199-BAAC-47DE-ABEA-80512A5D96CA}"/>
              </a:ext>
            </a:extLst>
          </p:cNvPr>
          <p:cNvSpPr txBox="1"/>
          <p:nvPr/>
        </p:nvSpPr>
        <p:spPr>
          <a:xfrm>
            <a:off x="6192661" y="2110509"/>
            <a:ext cx="16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데이터베이스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8150F3-5F44-4015-832E-003AE8C4A504}"/>
              </a:ext>
            </a:extLst>
          </p:cNvPr>
          <p:cNvCxnSpPr/>
          <p:nvPr/>
        </p:nvCxnSpPr>
        <p:spPr>
          <a:xfrm flipH="1" flipV="1">
            <a:off x="7764303" y="1803675"/>
            <a:ext cx="1162050" cy="100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292C7C-B296-43BE-8E6C-2BFDED56E9CF}"/>
              </a:ext>
            </a:extLst>
          </p:cNvPr>
          <p:cNvSpPr txBox="1"/>
          <p:nvPr/>
        </p:nvSpPr>
        <p:spPr>
          <a:xfrm>
            <a:off x="8298368" y="1803675"/>
            <a:ext cx="1592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1. </a:t>
            </a:r>
            <a:r>
              <a:rPr lang="ko-KR" altLang="en-US" sz="1400"/>
              <a:t>계정 정보 요청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A2248CE-9B35-4C1B-8B57-D3B597DC47A9}"/>
              </a:ext>
            </a:extLst>
          </p:cNvPr>
          <p:cNvCxnSpPr>
            <a:cxnSpLocks/>
          </p:cNvCxnSpPr>
          <p:nvPr/>
        </p:nvCxnSpPr>
        <p:spPr>
          <a:xfrm>
            <a:off x="7650973" y="2018872"/>
            <a:ext cx="884869" cy="79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5EB82A7-89D4-4BEB-A777-4A4B30CFEAED}"/>
              </a:ext>
            </a:extLst>
          </p:cNvPr>
          <p:cNvCxnSpPr>
            <a:cxnSpLocks/>
          </p:cNvCxnSpPr>
          <p:nvPr/>
        </p:nvCxnSpPr>
        <p:spPr>
          <a:xfrm flipH="1">
            <a:off x="6227550" y="3453556"/>
            <a:ext cx="1949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FC642C4-F1B7-41E2-97A4-E9A946C46A09}"/>
              </a:ext>
            </a:extLst>
          </p:cNvPr>
          <p:cNvSpPr txBox="1"/>
          <p:nvPr/>
        </p:nvSpPr>
        <p:spPr>
          <a:xfrm>
            <a:off x="9412686" y="3274365"/>
            <a:ext cx="1518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ID</a:t>
            </a:r>
            <a:r>
              <a:rPr lang="ko-KR" altLang="en-US" sz="1400"/>
              <a:t>와 비밀번호가</a:t>
            </a:r>
            <a:endParaRPr lang="en-US" altLang="ko-KR" sz="1400"/>
          </a:p>
          <a:p>
            <a:pPr algn="ctr"/>
            <a:r>
              <a:rPr lang="ko-KR" altLang="en-US" sz="1400"/>
              <a:t>유효한지 검사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121954-8C93-4A7D-A975-49C395341436}"/>
              </a:ext>
            </a:extLst>
          </p:cNvPr>
          <p:cNvSpPr txBox="1"/>
          <p:nvPr/>
        </p:nvSpPr>
        <p:spPr>
          <a:xfrm>
            <a:off x="6430686" y="3056360"/>
            <a:ext cx="1431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회원가입 승인</a:t>
            </a:r>
            <a:endParaRPr lang="en-US" altLang="ko-KR" sz="1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F8660C-028B-4A69-9651-B6DC362F5EC2}"/>
              </a:ext>
            </a:extLst>
          </p:cNvPr>
          <p:cNvSpPr txBox="1"/>
          <p:nvPr/>
        </p:nvSpPr>
        <p:spPr>
          <a:xfrm>
            <a:off x="8285307" y="2047170"/>
            <a:ext cx="1462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2. </a:t>
            </a:r>
            <a:r>
              <a:rPr lang="ko-KR" altLang="en-US" sz="1400"/>
              <a:t>새 계정 입력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E32BFD-267C-451F-AD4B-9907A463DCF3}"/>
              </a:ext>
            </a:extLst>
          </p:cNvPr>
          <p:cNvSpPr txBox="1"/>
          <p:nvPr/>
        </p:nvSpPr>
        <p:spPr>
          <a:xfrm>
            <a:off x="4764570" y="4464374"/>
            <a:ext cx="141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입력 양식 유효성 확인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51613E-C872-4C16-9158-5542DF6A0785}"/>
              </a:ext>
            </a:extLst>
          </p:cNvPr>
          <p:cNvSpPr txBox="1"/>
          <p:nvPr/>
        </p:nvSpPr>
        <p:spPr>
          <a:xfrm>
            <a:off x="-288528" y="16395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/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249AD-7BB6-495E-902B-8D40F3B93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82" y="1600898"/>
            <a:ext cx="2263363" cy="2495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C47FE65-22D1-4DC1-97B8-924087A6D4A7}"/>
              </a:ext>
            </a:extLst>
          </p:cNvPr>
          <p:cNvSpPr txBox="1"/>
          <p:nvPr/>
        </p:nvSpPr>
        <p:spPr>
          <a:xfrm>
            <a:off x="1577451" y="4145881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회원가입 화면</a:t>
            </a:r>
          </a:p>
        </p:txBody>
      </p:sp>
    </p:spTree>
    <p:extLst>
      <p:ext uri="{BB962C8B-B14F-4D97-AF65-F5344CB8AC3E}">
        <p14:creationId xmlns:p14="http://schemas.microsoft.com/office/powerpoint/2010/main" val="240351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7780690E-F674-4307-B86D-D21D96F8F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2768" y="1687876"/>
            <a:ext cx="870769" cy="1056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6EBBC8-3B1F-45D9-8CB0-C3300A3F5832}"/>
              </a:ext>
            </a:extLst>
          </p:cNvPr>
          <p:cNvSpPr txBox="1"/>
          <p:nvPr/>
        </p:nvSpPr>
        <p:spPr>
          <a:xfrm>
            <a:off x="5649287" y="1138173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글쓰기</a:t>
            </a:r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7000949-ADC9-4BF0-BEF4-533E53D1A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58" y="1687876"/>
            <a:ext cx="1223010" cy="1223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265683-A627-4B36-9C40-01C4DCFF4E85}"/>
              </a:ext>
            </a:extLst>
          </p:cNvPr>
          <p:cNvSpPr txBox="1"/>
          <p:nvPr/>
        </p:nvSpPr>
        <p:spPr>
          <a:xfrm>
            <a:off x="4979757" y="2910886"/>
            <a:ext cx="248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Write.html, Write.php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6F01B-75C6-4688-BA2E-290731143A2D}"/>
              </a:ext>
            </a:extLst>
          </p:cNvPr>
          <p:cNvSpPr txBox="1"/>
          <p:nvPr/>
        </p:nvSpPr>
        <p:spPr>
          <a:xfrm>
            <a:off x="9912490" y="912595"/>
            <a:ext cx="1644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게시판 리스트</a:t>
            </a:r>
            <a:endParaRPr lang="en-US" altLang="ko-KR"/>
          </a:p>
          <a:p>
            <a:pPr algn="ctr"/>
            <a:r>
              <a:rPr lang="ko-KR" altLang="en-US"/>
              <a:t>숫자바</a:t>
            </a:r>
            <a:endParaRPr lang="en-US" altLang="ko-KR"/>
          </a:p>
          <a:p>
            <a:pPr algn="ctr"/>
            <a:r>
              <a:rPr lang="ko-KR" altLang="en-US"/>
              <a:t>검색</a:t>
            </a:r>
            <a:endParaRPr lang="en-US" altLang="ko-KR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E5DDC28-0004-4164-B130-A7789E10A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742" y="1784504"/>
            <a:ext cx="1223010" cy="122301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4C48C532-7BE5-4EE3-8AA7-655AB076B5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5014" y="1854311"/>
            <a:ext cx="870769" cy="1056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E6F11-47EA-4AFF-A12C-18DBC762CA24}"/>
              </a:ext>
            </a:extLst>
          </p:cNvPr>
          <p:cNvSpPr txBox="1"/>
          <p:nvPr/>
        </p:nvSpPr>
        <p:spPr>
          <a:xfrm>
            <a:off x="9372676" y="3077321"/>
            <a:ext cx="288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Community.html,</a:t>
            </a:r>
          </a:p>
          <a:p>
            <a:pPr algn="ctr"/>
            <a:r>
              <a:rPr lang="en-US" altLang="ko-KR"/>
              <a:t>Board.php, Hboard.php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01395A-9E2D-4D9F-808C-0D0851A3968F}"/>
              </a:ext>
            </a:extLst>
          </p:cNvPr>
          <p:cNvSpPr txBox="1"/>
          <p:nvPr/>
        </p:nvSpPr>
        <p:spPr>
          <a:xfrm>
            <a:off x="5356869" y="3833308"/>
            <a:ext cx="145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게시글</a:t>
            </a:r>
            <a:r>
              <a:rPr lang="en-US" altLang="ko-KR"/>
              <a:t> </a:t>
            </a:r>
            <a:r>
              <a:rPr lang="ko-KR" altLang="en-US"/>
              <a:t>내용</a:t>
            </a:r>
            <a:endParaRPr lang="en-US" altLang="ko-KR"/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6A69BB3A-2B81-4331-9AEB-7E4BE10234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2768" y="4203703"/>
            <a:ext cx="870769" cy="1056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04B3DDC-16AF-4C72-BE8D-8B758F6DC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58" y="4203703"/>
            <a:ext cx="1223010" cy="12230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45576B-76D6-45E2-BE51-7EB2975D4A43}"/>
              </a:ext>
            </a:extLst>
          </p:cNvPr>
          <p:cNvSpPr txBox="1"/>
          <p:nvPr/>
        </p:nvSpPr>
        <p:spPr>
          <a:xfrm>
            <a:off x="4979758" y="5426713"/>
            <a:ext cx="232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Text.html, Text.php</a:t>
            </a:r>
          </a:p>
          <a:p>
            <a:pPr algn="ctr"/>
            <a:r>
              <a:rPr lang="en-US" altLang="ko-KR"/>
              <a:t>Texthead.php</a:t>
            </a:r>
            <a:endParaRPr lang="ko-KR" altLang="en-US"/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34B88053-0534-483E-AB61-4348C6E2E7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9367" y="4203703"/>
            <a:ext cx="870769" cy="10565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CD4A88-5EE0-4DA0-8894-6CCBD8C40896}"/>
              </a:ext>
            </a:extLst>
          </p:cNvPr>
          <p:cNvSpPr txBox="1"/>
          <p:nvPr/>
        </p:nvSpPr>
        <p:spPr>
          <a:xfrm>
            <a:off x="9572004" y="5426713"/>
            <a:ext cx="232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Delete.php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0C0B18-B717-427D-A4A1-A9234CB87DF0}"/>
              </a:ext>
            </a:extLst>
          </p:cNvPr>
          <p:cNvSpPr txBox="1"/>
          <p:nvPr/>
        </p:nvSpPr>
        <p:spPr>
          <a:xfrm>
            <a:off x="9972753" y="3834371"/>
            <a:ext cx="145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게시글</a:t>
            </a:r>
            <a:r>
              <a:rPr lang="en-US" altLang="ko-KR"/>
              <a:t> </a:t>
            </a:r>
            <a:r>
              <a:rPr lang="ko-KR" altLang="en-US"/>
              <a:t>삭제</a:t>
            </a:r>
            <a:endParaRPr lang="en-US" altLang="ko-KR"/>
          </a:p>
        </p:txBody>
      </p:sp>
      <p:pic>
        <p:nvPicPr>
          <p:cNvPr id="34" name="그래픽 33">
            <a:extLst>
              <a:ext uri="{FF2B5EF4-FFF2-40B4-BE49-F238E27FC236}">
                <a16:creationId xmlns:a16="http://schemas.microsoft.com/office/drawing/2014/main" id="{F435BDD8-2DF4-459C-8696-6D4AC225E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5051" y="2805116"/>
            <a:ext cx="950203" cy="9502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F14B72-A11D-4774-B001-C1D5FF083721}"/>
              </a:ext>
            </a:extLst>
          </p:cNvPr>
          <p:cNvSpPr txBox="1"/>
          <p:nvPr/>
        </p:nvSpPr>
        <p:spPr>
          <a:xfrm>
            <a:off x="7634813" y="3815464"/>
            <a:ext cx="168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데이터베이스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C1F0B2-886A-45F7-A3A3-2ACEA59D86B9}"/>
              </a:ext>
            </a:extLst>
          </p:cNvPr>
          <p:cNvSpPr txBox="1"/>
          <p:nvPr/>
        </p:nvSpPr>
        <p:spPr>
          <a:xfrm>
            <a:off x="-288528" y="16395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/>
              <a:t>게시판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07AA0D-FD18-4278-9376-C510D18BE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19" y="3498331"/>
            <a:ext cx="3287819" cy="27980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EFB67-782F-4A45-9EA3-A84EDB91F820}"/>
              </a:ext>
            </a:extLst>
          </p:cNvPr>
          <p:cNvSpPr txBox="1"/>
          <p:nvPr/>
        </p:nvSpPr>
        <p:spPr>
          <a:xfrm>
            <a:off x="1840416" y="6296355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게시글 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F0DA90-7942-4D0C-9543-9D8D036B4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19" y="1070558"/>
            <a:ext cx="3287819" cy="19267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968FB1-E6A4-4F98-BF4A-5C02E5837B9E}"/>
              </a:ext>
            </a:extLst>
          </p:cNvPr>
          <p:cNvSpPr txBox="1"/>
          <p:nvPr/>
        </p:nvSpPr>
        <p:spPr>
          <a:xfrm>
            <a:off x="1794546" y="2988201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글쓰기</a:t>
            </a:r>
          </a:p>
        </p:txBody>
      </p:sp>
    </p:spTree>
    <p:extLst>
      <p:ext uri="{BB962C8B-B14F-4D97-AF65-F5344CB8AC3E}">
        <p14:creationId xmlns:p14="http://schemas.microsoft.com/office/powerpoint/2010/main" val="980807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DD1825EB-8B80-4638-9C3F-D266611F4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882" y="1203694"/>
            <a:ext cx="1455603" cy="14556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26ADCD-66C3-4F1C-9747-6C46296A0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3" y="1588805"/>
            <a:ext cx="909637" cy="909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A914CD-3BD1-43B5-830B-DA015EDF2759}"/>
              </a:ext>
            </a:extLst>
          </p:cNvPr>
          <p:cNvSpPr txBox="1"/>
          <p:nvPr/>
        </p:nvSpPr>
        <p:spPr>
          <a:xfrm>
            <a:off x="5283763" y="2313777"/>
            <a:ext cx="102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webdb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FFEF5E2-972A-4DFF-92E6-E893CC195A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13" y="1588805"/>
            <a:ext cx="909637" cy="9096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831B14-1AB3-47EC-A937-6351D27F087B}"/>
              </a:ext>
            </a:extLst>
          </p:cNvPr>
          <p:cNvSpPr txBox="1"/>
          <p:nvPr/>
        </p:nvSpPr>
        <p:spPr>
          <a:xfrm>
            <a:off x="2442404" y="2561106"/>
            <a:ext cx="147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Member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5E91AB-E47C-4AFA-9002-57D98CF5FEA4}"/>
              </a:ext>
            </a:extLst>
          </p:cNvPr>
          <p:cNvSpPr txBox="1"/>
          <p:nvPr/>
        </p:nvSpPr>
        <p:spPr>
          <a:xfrm>
            <a:off x="8281257" y="2573572"/>
            <a:ext cx="108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Boardlist</a:t>
            </a: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A04A04D5-3551-4B4E-88DA-ECB8ACD23E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9963" y="3160129"/>
            <a:ext cx="802485" cy="9737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35669E-D1EA-49F0-949D-8FBD9572699A}"/>
              </a:ext>
            </a:extLst>
          </p:cNvPr>
          <p:cNvSpPr txBox="1"/>
          <p:nvPr/>
        </p:nvSpPr>
        <p:spPr>
          <a:xfrm>
            <a:off x="5191124" y="4133850"/>
            <a:ext cx="15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Connect.php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88D227-E7D1-4862-8321-49B657662011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797683" y="2683109"/>
            <a:ext cx="0" cy="37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8CD774E-C297-4663-91F4-8E0DEEDF9F0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36800" y="1907684"/>
            <a:ext cx="1790847" cy="135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094521D-3B86-4DF4-AA2B-C3F1EAF119B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62448" y="1907684"/>
            <a:ext cx="2205265" cy="135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4F7515-06EB-4403-AD46-7E629F7E0AA7}"/>
              </a:ext>
            </a:extLst>
          </p:cNvPr>
          <p:cNvSpPr txBox="1"/>
          <p:nvPr/>
        </p:nvSpPr>
        <p:spPr>
          <a:xfrm>
            <a:off x="2190750" y="2942904"/>
            <a:ext cx="2195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계정 정보가 담긴 테이블</a:t>
            </a:r>
            <a:endParaRPr lang="en-US" altLang="ko-KR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7D6A82-BBE3-4027-A358-D3516D5F75E6}"/>
              </a:ext>
            </a:extLst>
          </p:cNvPr>
          <p:cNvSpPr txBox="1"/>
          <p:nvPr/>
        </p:nvSpPr>
        <p:spPr>
          <a:xfrm>
            <a:off x="7753349" y="2930438"/>
            <a:ext cx="2447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게시글 정보가 담긴 테이블</a:t>
            </a:r>
            <a:endParaRPr lang="en-US" altLang="ko-KR" sz="14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C18CC9-14DE-4219-A365-D11B6A41C779}"/>
              </a:ext>
            </a:extLst>
          </p:cNvPr>
          <p:cNvSpPr txBox="1"/>
          <p:nvPr/>
        </p:nvSpPr>
        <p:spPr>
          <a:xfrm>
            <a:off x="2119312" y="3262862"/>
            <a:ext cx="226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-ID </a:t>
            </a:r>
            <a:r>
              <a:rPr lang="ko-KR" altLang="en-US" sz="1400"/>
              <a:t>비밀번호</a:t>
            </a:r>
            <a:r>
              <a:rPr lang="en-US" altLang="ko-KR" sz="1400"/>
              <a:t> </a:t>
            </a:r>
            <a:r>
              <a:rPr lang="ko-KR" altLang="en-US" sz="1400"/>
              <a:t>이름 이메일</a:t>
            </a:r>
            <a:r>
              <a:rPr lang="en-US" altLang="ko-KR" sz="1400"/>
              <a:t> </a:t>
            </a:r>
            <a:r>
              <a:rPr lang="ko-KR" altLang="en-US" sz="1400"/>
              <a:t>전화번호 정보가 저장된다</a:t>
            </a:r>
            <a:r>
              <a:rPr lang="en-US" altLang="ko-KR" sz="1400"/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1A70D9-EC41-4ED7-8D17-4497AC62C2ED}"/>
              </a:ext>
            </a:extLst>
          </p:cNvPr>
          <p:cNvSpPr txBox="1"/>
          <p:nvPr/>
        </p:nvSpPr>
        <p:spPr>
          <a:xfrm>
            <a:off x="7760036" y="3257838"/>
            <a:ext cx="2266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-</a:t>
            </a:r>
            <a:r>
              <a:rPr lang="ko-KR" altLang="en-US" sz="1400"/>
              <a:t>게시물 번호</a:t>
            </a:r>
            <a:r>
              <a:rPr lang="en-US" altLang="ko-KR" sz="1400"/>
              <a:t>, </a:t>
            </a:r>
            <a:r>
              <a:rPr lang="ko-KR" altLang="en-US" sz="1400"/>
              <a:t>제목</a:t>
            </a:r>
            <a:r>
              <a:rPr lang="en-US" altLang="ko-KR" sz="1400"/>
              <a:t>, </a:t>
            </a:r>
            <a:r>
              <a:rPr lang="ko-KR" altLang="en-US" sz="1400"/>
              <a:t>내용</a:t>
            </a:r>
            <a:r>
              <a:rPr lang="en-US" altLang="ko-KR" sz="1400"/>
              <a:t>, </a:t>
            </a:r>
            <a:r>
              <a:rPr lang="ko-KR" altLang="en-US" sz="1400"/>
              <a:t>작성자</a:t>
            </a:r>
            <a:r>
              <a:rPr lang="en-US" altLang="ko-KR" sz="1400"/>
              <a:t>, </a:t>
            </a:r>
            <a:r>
              <a:rPr lang="ko-KR" altLang="en-US" sz="1400"/>
              <a:t>작성시간</a:t>
            </a:r>
            <a:r>
              <a:rPr lang="en-US" altLang="ko-KR" sz="1400"/>
              <a:t>, </a:t>
            </a:r>
            <a:r>
              <a:rPr lang="ko-KR" altLang="en-US" sz="1400"/>
              <a:t>조회수 정보가 저장된다</a:t>
            </a:r>
            <a:r>
              <a:rPr lang="en-US" altLang="ko-KR" sz="140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C9EA56-DF63-4893-92B9-F1973DD16B64}"/>
              </a:ext>
            </a:extLst>
          </p:cNvPr>
          <p:cNvSpPr txBox="1"/>
          <p:nvPr/>
        </p:nvSpPr>
        <p:spPr>
          <a:xfrm>
            <a:off x="-288528" y="16395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/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2920297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9C9EA56-DF63-4893-92B9-F1973DD16B64}"/>
              </a:ext>
            </a:extLst>
          </p:cNvPr>
          <p:cNvSpPr txBox="1"/>
          <p:nvPr/>
        </p:nvSpPr>
        <p:spPr>
          <a:xfrm>
            <a:off x="-341795" y="172832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/>
              <a:t>개선할 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0DCF7F-6E98-4DA3-AADA-EB7AB4951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65" y="966482"/>
            <a:ext cx="8430718" cy="55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7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9C9EA56-DF63-4893-92B9-F1973DD16B64}"/>
              </a:ext>
            </a:extLst>
          </p:cNvPr>
          <p:cNvSpPr txBox="1"/>
          <p:nvPr/>
        </p:nvSpPr>
        <p:spPr>
          <a:xfrm>
            <a:off x="-62812" y="128443"/>
            <a:ext cx="324479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/>
              <a:t>웹페이지 설계 배경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574B9C-6F85-4E99-8F11-626CC899A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66" y="813917"/>
            <a:ext cx="8309986" cy="57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9C9EA56-DF63-4893-92B9-F1973DD16B64}"/>
              </a:ext>
            </a:extLst>
          </p:cNvPr>
          <p:cNvSpPr txBox="1"/>
          <p:nvPr/>
        </p:nvSpPr>
        <p:spPr>
          <a:xfrm>
            <a:off x="0" y="190587"/>
            <a:ext cx="2934074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/>
              <a:t>웹페이지 제작 과정</a:t>
            </a:r>
            <a:endParaRPr lang="ko-KR" altLang="en-US" sz="24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C77C27-E177-4C07-A5F8-83AAAAC96B8C}"/>
              </a:ext>
            </a:extLst>
          </p:cNvPr>
          <p:cNvSpPr/>
          <p:nvPr/>
        </p:nvSpPr>
        <p:spPr>
          <a:xfrm>
            <a:off x="91736" y="1116319"/>
            <a:ext cx="12100264" cy="5444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1)  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조원들끼리 각자 역할을 정하고 레이아웃을 담당하기로 함</a:t>
            </a: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2)  W3School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을 참고하여 홈화면의 레이아웃을 구성하고 크롬 개발자도구를 활용하여 여러 웹사이트들의 구조를 참고</a:t>
            </a:r>
            <a:endParaRPr lang="ko-KR" altLang="en-US" sz="2000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3)  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웹사이트의 메인 컬러를 정함</a:t>
            </a: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4)  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메뉴를 구성하고 홈화면의 내용물을 채움</a:t>
            </a: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사이트마다 꼭 하나씩은 있는 이미지 슬라이드와 테이블들을 채워 넣음</a:t>
            </a: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5)  About Us, Gallery, Video, Visit 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순으로 디자인을 완성</a:t>
            </a:r>
            <a:endParaRPr lang="ko-KR" altLang="en-US" sz="2000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6)  Community 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부분은</a:t>
            </a: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ko-KR" alt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김준한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조원과 </a:t>
            </a:r>
            <a:r>
              <a:rPr lang="ko-KR" alt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한제완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조원이 상의하며 레이아웃을 구성함</a:t>
            </a: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7)  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윤소현 조원에게 웹사이트 내에 실질적으로 들어가는 내용물들을 받아서 사이트 내에 채워 넣음</a:t>
            </a: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8)  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사이트 완성 및 </a:t>
            </a:r>
            <a:r>
              <a:rPr lang="ko-KR" altLang="en-US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한제완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조원에게 이 사이트의 아이피 주소를 받아서 오류 점검 및 마무리 작업</a:t>
            </a: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9)  </a:t>
            </a:r>
            <a:r>
              <a:rPr lang="ko-KR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사이트 완성</a:t>
            </a:r>
            <a:r>
              <a:rPr lang="en-US" altLang="ko-KR" sz="2000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59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6212CBA-8777-4B0C-BD0A-47577B82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52947"/>
            <a:ext cx="8060634" cy="446928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04052F-5B93-4780-A58E-357C0915ED17}"/>
              </a:ext>
            </a:extLst>
          </p:cNvPr>
          <p:cNvCxnSpPr/>
          <p:nvPr/>
        </p:nvCxnSpPr>
        <p:spPr>
          <a:xfrm flipH="1" flipV="1">
            <a:off x="7638224" y="2610676"/>
            <a:ext cx="791817" cy="1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6FC810-7A08-4D8A-9278-F531A8DF0F39}"/>
              </a:ext>
            </a:extLst>
          </p:cNvPr>
          <p:cNvSpPr txBox="1"/>
          <p:nvPr/>
        </p:nvSpPr>
        <p:spPr>
          <a:xfrm>
            <a:off x="8517832" y="56653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Navigation 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3A56A9-EA29-42B7-AE7F-DBC7B9446DBB}"/>
              </a:ext>
            </a:extLst>
          </p:cNvPr>
          <p:cNvSpPr txBox="1"/>
          <p:nvPr/>
        </p:nvSpPr>
        <p:spPr>
          <a:xfrm>
            <a:off x="5652049" y="3428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Header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D5ADFE-DD55-48DB-9BA9-0B0BF88C2BBB}"/>
              </a:ext>
            </a:extLst>
          </p:cNvPr>
          <p:cNvCxnSpPr>
            <a:cxnSpLocks/>
          </p:cNvCxnSpPr>
          <p:nvPr/>
        </p:nvCxnSpPr>
        <p:spPr>
          <a:xfrm flipH="1">
            <a:off x="8806069" y="1017103"/>
            <a:ext cx="626165" cy="732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5C84F58-233F-481F-8E9D-049C2449903F}"/>
              </a:ext>
            </a:extLst>
          </p:cNvPr>
          <p:cNvCxnSpPr>
            <a:cxnSpLocks/>
          </p:cNvCxnSpPr>
          <p:nvPr/>
        </p:nvCxnSpPr>
        <p:spPr>
          <a:xfrm flipH="1">
            <a:off x="6478657" y="776906"/>
            <a:ext cx="294861" cy="591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4190B8-045E-4A45-BED6-C6EE73CA05C1}"/>
              </a:ext>
            </a:extLst>
          </p:cNvPr>
          <p:cNvSpPr txBox="1"/>
          <p:nvPr/>
        </p:nvSpPr>
        <p:spPr>
          <a:xfrm>
            <a:off x="7689568" y="247981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Banner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0253C-69FE-4351-B83A-AFE6453F487E}"/>
              </a:ext>
            </a:extLst>
          </p:cNvPr>
          <p:cNvSpPr txBox="1"/>
          <p:nvPr/>
        </p:nvSpPr>
        <p:spPr>
          <a:xfrm>
            <a:off x="4608442" y="58011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Columns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5CECC-AF4E-4F53-B7CA-07F0DA6221DE}"/>
              </a:ext>
            </a:extLst>
          </p:cNvPr>
          <p:cNvSpPr txBox="1"/>
          <p:nvPr/>
        </p:nvSpPr>
        <p:spPr>
          <a:xfrm>
            <a:off x="-311424" y="13583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Arial Black"/>
                <a:ea typeface="맑은 고딕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72740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동물, 조류, 맹금이(가) 표시된 사진&#10;&#10;높은 신뢰도로 생성된 설명">
            <a:extLst>
              <a:ext uri="{FF2B5EF4-FFF2-40B4-BE49-F238E27FC236}">
                <a16:creationId xmlns:a16="http://schemas.microsoft.com/office/drawing/2014/main" id="{AE2DC540-4578-497A-882F-F08D6410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31" y="1152945"/>
            <a:ext cx="8060634" cy="4469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8CB85-7FA3-4266-AA2D-77D0DC20DBEB}"/>
              </a:ext>
            </a:extLst>
          </p:cNvPr>
          <p:cNvSpPr txBox="1"/>
          <p:nvPr/>
        </p:nvSpPr>
        <p:spPr>
          <a:xfrm>
            <a:off x="-311425" y="127552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Arial Black"/>
              </a:rPr>
              <a:t>About Us</a:t>
            </a:r>
          </a:p>
        </p:txBody>
      </p:sp>
      <p:sp>
        <p:nvSpPr>
          <p:cNvPr id="13" name="두루마리 모양: 가로로 말림 12">
            <a:extLst>
              <a:ext uri="{FF2B5EF4-FFF2-40B4-BE49-F238E27FC236}">
                <a16:creationId xmlns:a16="http://schemas.microsoft.com/office/drawing/2014/main" id="{A620FC63-5704-4890-822E-9E5EFFBDF836}"/>
              </a:ext>
            </a:extLst>
          </p:cNvPr>
          <p:cNvSpPr/>
          <p:nvPr/>
        </p:nvSpPr>
        <p:spPr>
          <a:xfrm>
            <a:off x="4199280" y="79711"/>
            <a:ext cx="3644347" cy="1033271"/>
          </a:xfrm>
          <a:prstGeom prst="horizontalScroll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</a:rPr>
              <a:t>Parallax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56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A8CB85-7FA3-4266-AA2D-77D0DC20DBEB}"/>
              </a:ext>
            </a:extLst>
          </p:cNvPr>
          <p:cNvSpPr txBox="1"/>
          <p:nvPr/>
        </p:nvSpPr>
        <p:spPr>
          <a:xfrm>
            <a:off x="-634686" y="15348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 err="1">
                <a:latin typeface="Arial Black"/>
                <a:ea typeface="맑은 고딕"/>
              </a:rPr>
              <a:t>Image</a:t>
            </a:r>
            <a:endParaRPr lang="ko-KR" altLang="en-US" sz="2400" dirty="0">
              <a:latin typeface="Arial Black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A8BB860-5501-40AA-B817-1D4A5E6D8B8A}"/>
              </a:ext>
            </a:extLst>
          </p:cNvPr>
          <p:cNvCxnSpPr>
            <a:cxnSpLocks/>
          </p:cNvCxnSpPr>
          <p:nvPr/>
        </p:nvCxnSpPr>
        <p:spPr>
          <a:xfrm flipH="1">
            <a:off x="3157331" y="727209"/>
            <a:ext cx="758686" cy="599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396E1B-B0DB-48F7-94FC-AD4492D9A7B6}"/>
              </a:ext>
            </a:extLst>
          </p:cNvPr>
          <p:cNvSpPr txBox="1"/>
          <p:nvPr/>
        </p:nvSpPr>
        <p:spPr>
          <a:xfrm>
            <a:off x="3076159" y="318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Category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37ECC9-A119-4D9E-B0A5-6419E062F8CE}"/>
              </a:ext>
            </a:extLst>
          </p:cNvPr>
          <p:cNvCxnSpPr>
            <a:cxnSpLocks/>
          </p:cNvCxnSpPr>
          <p:nvPr/>
        </p:nvCxnSpPr>
        <p:spPr>
          <a:xfrm>
            <a:off x="7875103" y="843165"/>
            <a:ext cx="583096" cy="516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0714CB-0FB4-432A-895C-387FA47C8B70}"/>
              </a:ext>
            </a:extLst>
          </p:cNvPr>
          <p:cNvSpPr txBox="1"/>
          <p:nvPr/>
        </p:nvSpPr>
        <p:spPr>
          <a:xfrm>
            <a:off x="6314665" y="38431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Modal Box</a:t>
            </a:r>
            <a:endParaRPr lang="ko-KR" altLang="en-US" dirty="0"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30516F-6E68-4158-9885-CD4543988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46" y="1449520"/>
            <a:ext cx="6072554" cy="54084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526D9B-E959-4269-B9A1-781D7D28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1449519"/>
            <a:ext cx="6244327" cy="540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2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1" descr="동물, 하늘, 포유류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A0C48B6B-F79C-4107-A784-1ABE9184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92" y="1132796"/>
            <a:ext cx="4325177" cy="4517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8CB85-7FA3-4266-AA2D-77D0DC20DBEB}"/>
              </a:ext>
            </a:extLst>
          </p:cNvPr>
          <p:cNvSpPr txBox="1"/>
          <p:nvPr/>
        </p:nvSpPr>
        <p:spPr>
          <a:xfrm>
            <a:off x="-466011" y="15348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 err="1">
                <a:latin typeface="Arial Black"/>
                <a:ea typeface="맑은 고딕"/>
              </a:rPr>
              <a:t>Video</a:t>
            </a:r>
            <a:endParaRPr lang="ko-KR" altLang="en-US" sz="2400" dirty="0">
              <a:latin typeface="Arial Black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63E4CCC-ADAA-4289-B18F-B04E1FED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70" y="1136380"/>
            <a:ext cx="4449418" cy="446928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A8BB860-5501-40AA-B817-1D4A5E6D8B8A}"/>
              </a:ext>
            </a:extLst>
          </p:cNvPr>
          <p:cNvCxnSpPr>
            <a:cxnSpLocks/>
          </p:cNvCxnSpPr>
          <p:nvPr/>
        </p:nvCxnSpPr>
        <p:spPr>
          <a:xfrm flipH="1">
            <a:off x="3157331" y="727209"/>
            <a:ext cx="758686" cy="599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396E1B-B0DB-48F7-94FC-AD4492D9A7B6}"/>
              </a:ext>
            </a:extLst>
          </p:cNvPr>
          <p:cNvSpPr txBox="1"/>
          <p:nvPr/>
        </p:nvSpPr>
        <p:spPr>
          <a:xfrm>
            <a:off x="3076159" y="318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Category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37ECC9-A119-4D9E-B0A5-6419E062F8CE}"/>
              </a:ext>
            </a:extLst>
          </p:cNvPr>
          <p:cNvCxnSpPr>
            <a:cxnSpLocks/>
          </p:cNvCxnSpPr>
          <p:nvPr/>
        </p:nvCxnSpPr>
        <p:spPr>
          <a:xfrm>
            <a:off x="7875103" y="843165"/>
            <a:ext cx="583096" cy="516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0714CB-0FB4-432A-895C-387FA47C8B70}"/>
              </a:ext>
            </a:extLst>
          </p:cNvPr>
          <p:cNvSpPr txBox="1"/>
          <p:nvPr/>
        </p:nvSpPr>
        <p:spPr>
          <a:xfrm>
            <a:off x="6314665" y="38431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Modal Box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3559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A049350-40A2-4A85-A288-4A999CB5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83" y="1152945"/>
            <a:ext cx="8110330" cy="579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8CB85-7FA3-4266-AA2D-77D0DC20DBEB}"/>
              </a:ext>
            </a:extLst>
          </p:cNvPr>
          <p:cNvSpPr txBox="1"/>
          <p:nvPr/>
        </p:nvSpPr>
        <p:spPr>
          <a:xfrm>
            <a:off x="-170620" y="10270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Arial Black"/>
              </a:rPr>
              <a:t>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65A26-D580-42AF-9133-B08A640CB3CC}"/>
              </a:ext>
            </a:extLst>
          </p:cNvPr>
          <p:cNvSpPr txBox="1"/>
          <p:nvPr/>
        </p:nvSpPr>
        <p:spPr>
          <a:xfrm>
            <a:off x="3805029" y="5478119"/>
            <a:ext cx="463163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글 작성, 삭제 및 검색 기능 지원</a:t>
            </a:r>
          </a:p>
        </p:txBody>
      </p:sp>
    </p:spTree>
    <p:extLst>
      <p:ext uri="{BB962C8B-B14F-4D97-AF65-F5344CB8AC3E}">
        <p14:creationId xmlns:p14="http://schemas.microsoft.com/office/powerpoint/2010/main" val="136955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 descr="모니터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99BB5CE5-E8BA-496F-ABF7-79A2287A1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30" y="1128097"/>
            <a:ext cx="8060634" cy="4469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8CB85-7FA3-4266-AA2D-77D0DC20DBEB}"/>
              </a:ext>
            </a:extLst>
          </p:cNvPr>
          <p:cNvSpPr txBox="1"/>
          <p:nvPr/>
        </p:nvSpPr>
        <p:spPr>
          <a:xfrm>
            <a:off x="-468794" y="144118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Arial Black"/>
              </a:rPr>
              <a:t>Visit</a:t>
            </a:r>
            <a:endParaRPr lang="ko-KR" dirty="0">
              <a:latin typeface="Arial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18B1F-38F1-4580-A003-C1EF6136B61F}"/>
              </a:ext>
            </a:extLst>
          </p:cNvPr>
          <p:cNvSpPr txBox="1"/>
          <p:nvPr/>
        </p:nvSpPr>
        <p:spPr>
          <a:xfrm>
            <a:off x="1336812" y="4591876"/>
            <a:ext cx="4639916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solidFill>
                  <a:srgbClr val="FFFFFF"/>
                </a:solidFill>
                <a:ea typeface="맑은 고딕"/>
              </a:rPr>
              <a:t>Image Map</a:t>
            </a:r>
          </a:p>
        </p:txBody>
      </p:sp>
    </p:spTree>
    <p:extLst>
      <p:ext uri="{BB962C8B-B14F-4D97-AF65-F5344CB8AC3E}">
        <p14:creationId xmlns:p14="http://schemas.microsoft.com/office/powerpoint/2010/main" val="302721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331</Words>
  <Application>Microsoft Office PowerPoint</Application>
  <PresentationFormat>와이드스크린</PresentationFormat>
  <Paragraphs>95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궁서</vt:lpstr>
      <vt:lpstr>맑은 고딕</vt:lpstr>
      <vt:lpstr>조선일보명조</vt:lpstr>
      <vt:lpstr>Arial</vt:lpstr>
      <vt:lpstr>Arial Black</vt:lpstr>
      <vt:lpstr>Sitka Text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윤 소현</cp:lastModifiedBy>
  <cp:revision>17</cp:revision>
  <dcterms:created xsi:type="dcterms:W3CDTF">2012-07-30T17:18:39Z</dcterms:created>
  <dcterms:modified xsi:type="dcterms:W3CDTF">2018-06-05T05:09:05Z</dcterms:modified>
</cp:coreProperties>
</file>